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69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73" r:id="rId14"/>
    <p:sldId id="270" r:id="rId15"/>
    <p:sldId id="271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54"/>
  </p:normalViewPr>
  <p:slideViewPr>
    <p:cSldViewPr snapToGrid="0" snapToObjects="1">
      <p:cViewPr varScale="1">
        <p:scale>
          <a:sx n="104" d="100"/>
          <a:sy n="104" d="100"/>
        </p:scale>
        <p:origin x="656" y="192"/>
      </p:cViewPr>
      <p:guideLst/>
    </p:cSldViewPr>
  </p:slideViewPr>
  <p:outlineViewPr>
    <p:cViewPr>
      <p:scale>
        <a:sx n="33" d="100"/>
        <a:sy n="33" d="100"/>
      </p:scale>
      <p:origin x="0" y="-211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C2B0A5-6AFE-FC47-B0C5-A1774BC8F5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A6FF984-7E03-254C-9390-49767988F6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698F1C-B1E9-4245-BFD3-9588142BC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1EBF87-F8FF-324E-9D1C-6CEC8955D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BC2B08-BE8D-264E-8E35-AA3FC1C20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1627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152846-108D-B243-95F5-FD882E19F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FCF852A-06A7-9C45-B710-24E260D81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2678C5-9C8F-9541-BDF7-4AE2F48AF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DD5633-D7C0-D348-B861-AB4A142B3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C0D5A1-00A5-6144-AC09-64FA3A366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7180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7E0E23A-610F-994B-BCE7-E74A2A2618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8BDF58E-7D0E-9542-B85C-FD8DD4BCA0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E8794D-3146-9E42-AF55-711F7FA24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9AFC96-E069-6D4A-B131-490FFC8F0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DB088C-F389-9D48-8686-E75785F9B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3779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EA007F-944E-7F44-8C37-FA881538A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92C5FC-50E6-3C4D-A827-CDA225C41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0DF0E1-83CD-104F-BA6C-1495970AD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572F6D-9508-B742-A0FB-1E72CF0C3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48E907-B16E-5745-A310-EDE2E382D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2803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9127D2-92AA-8F48-A270-E0AEC9970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C6F8A6-D97D-4945-B350-32F74819F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C15F06-B656-ED4E-9D6C-7E48BD56C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C1C648-AFEC-CC49-B43F-3D8E8903C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BAB3F0-D74B-794F-807F-C2A63B820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3844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2C1049-8601-7E45-8ED6-CF40761E0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49EAE3-1B51-3B42-992B-0A376D897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243166B-CC2F-334C-BCA2-72E180DF9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564ED8F-C201-E044-9A32-62AC79AE2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A3A2C9-AF54-C643-9647-9D24CD909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855BF0-6BA0-884F-8F3C-D7E7CC816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1474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032679-8290-D44F-8023-D5429FC4D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E6BA57-3FF2-7C4A-8D0F-82366A5C8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1358B53-E6FF-E24C-9DB3-CE09DF2E6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0B10FE8-9A67-6C41-A3F3-3D6C05C177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54F95EE-DB05-EE45-9A35-4C0A26DBDC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3C30E1A-B9B6-2844-9E3E-47CF0518F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A7F98DF-4898-B34F-B691-DF3820F0C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1CF705-E3B9-4D42-9129-0FA637333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845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FD3012-DF64-3D44-B16A-16577201D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238DB22-38FB-B84B-B789-CFF925EB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FA024A-F459-0B4D-9A53-C83DFAFD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1EE49F9-3862-6144-8E23-8DF74DF99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8782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960F510-CDEB-5E43-8815-F622AA98F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804B00B-F7A9-504E-9436-CA8F3F216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E58B91-3F3E-D340-B10B-C7558BF00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1750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57D0EC-AE95-F044-BF85-3A8A8134E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20C7EA-9009-A14E-804B-B997D98EBA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3C0226-F11C-F94F-9E10-56A971729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A1031F-EBE8-FB4F-B05E-2A4B43C92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C753A1-AEC4-D345-8CFF-2F95021C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2F334D0-FBD9-C54E-A74E-DD16D513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0444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BA3BD9-B460-FB44-8B85-DE8B135EE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506FC26-1730-DB4D-A1D0-0B804F78FF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386AD82-46FC-EF4D-8BFC-9410AEE37C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B3648DE-E5C0-064F-BFD7-EB05870BA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324115A-0120-C940-9CAE-2069C6F21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2BB5AFF-A995-2C43-B57E-BCDB82C8C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4377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527F3FE-73FB-B144-9ABF-31EAAD1F6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756C0C-9A17-C64A-BF19-7498D249F3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F55642-F117-0748-B69B-C18418C0C2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65003-3212-5746-881F-6638F1A3A8FE}" type="datetimeFigureOut">
              <a:rPr kumimoji="1" lang="zh-CN" altLang="en-US" smtClean="0"/>
              <a:t>2019/5/3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136F70-8EF1-4345-8C5F-93A19B60DE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07BFBA-9141-1349-861E-447C60E0DB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4B4AF5-F2BD-144C-8FF1-C5D1B72C6C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0808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A18AB2-864A-7F43-B21A-42E8377117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57324"/>
            <a:ext cx="9144000" cy="1166813"/>
          </a:xfrm>
        </p:spPr>
        <p:txBody>
          <a:bodyPr>
            <a:normAutofit fontScale="90000"/>
          </a:bodyPr>
          <a:lstStyle/>
          <a:p>
            <a:r>
              <a:rPr kumimoji="1" lang="en-US" altLang="zh-CN" dirty="0"/>
              <a:t>Studying Mask R-CNN in a </a:t>
            </a:r>
            <a:r>
              <a:rPr kumimoji="1" lang="en-US" altLang="zh-CN"/>
              <a:t>practical way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D2DADC5-5A10-D44D-BF09-72BAA79CDD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err="1"/>
              <a:t>Qifan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Wu,Yuelun</a:t>
            </a:r>
            <a:r>
              <a:rPr kumimoji="1" lang="en-US" altLang="zh-CN" dirty="0"/>
              <a:t> Wang</a:t>
            </a:r>
          </a:p>
          <a:p>
            <a:endParaRPr kumimoji="1" lang="en-US" altLang="zh-CN" dirty="0"/>
          </a:p>
          <a:p>
            <a:r>
              <a:rPr kumimoji="1" lang="en-US" altLang="zh-CN" dirty="0"/>
              <a:t>Tufts University</a:t>
            </a:r>
          </a:p>
          <a:p>
            <a:r>
              <a:rPr kumimoji="1" lang="en-US" altLang="zh-CN" dirty="0"/>
              <a:t>ECE&amp;HRI Department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4518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DC0EC9-CB19-B14F-8C99-BB412931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Modificaton</a:t>
            </a:r>
          </a:p>
        </p:txBody>
      </p:sp>
      <p:pic>
        <p:nvPicPr>
          <p:cNvPr id="14" name="图片 3">
            <a:extLst>
              <a:ext uri="{FF2B5EF4-FFF2-40B4-BE49-F238E27FC236}">
                <a16:creationId xmlns:a16="http://schemas.microsoft.com/office/drawing/2014/main" id="{711FCA54-22DE-0F4D-86B1-A8A353CFC4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6532" y="1825626"/>
            <a:ext cx="988941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179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8029F-AA86-3F4B-ABFE-8B96E8580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Experiment and Result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58DF5B-A8E2-9C44-A4A3-6E1271DE4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Region Proposal Network proposes not just one region</a:t>
            </a:r>
          </a:p>
          <a:p>
            <a:r>
              <a:rPr kumimoji="1" lang="en-US" altLang="zh-CN" dirty="0"/>
              <a:t>Too much overlapping means same object</a:t>
            </a:r>
          </a:p>
          <a:p>
            <a:r>
              <a:rPr kumimoji="1" lang="en-US" altLang="zh-CN" dirty="0"/>
              <a:t>It actually works!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CBE857D-AE10-D047-A87F-FB0D719926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74" b="2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84302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2C8DD7-F9AB-F042-9F71-28EA509A5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B97BEF7-11DB-104A-ACED-4779E15923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398" t="36848" r="6481" b="20982"/>
          <a:stretch/>
        </p:blipFill>
        <p:spPr>
          <a:xfrm>
            <a:off x="838200" y="2511511"/>
            <a:ext cx="6757861" cy="166425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C02E039-31A3-9347-BF96-20E7A150AA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061" y="362420"/>
            <a:ext cx="4209792" cy="613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29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FC766D-47B1-8E4C-B7BC-0A3225A52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12F0207-D3D9-7B4F-9694-C835A98E91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7850" y="1825625"/>
            <a:ext cx="831629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832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43947C-D735-CA41-AAF6-A8C00ECF9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wechatjump">
            <a:hlinkClick r:id="" action="ppaction://media"/>
            <a:extLst>
              <a:ext uri="{FF2B5EF4-FFF2-40B4-BE49-F238E27FC236}">
                <a16:creationId xmlns:a16="http://schemas.microsoft.com/office/drawing/2014/main" id="{C89FC049-A569-7C45-A41E-6B04DB8B74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282002" y="-647700"/>
            <a:ext cx="16030158" cy="8153400"/>
          </a:xfrm>
        </p:spPr>
      </p:pic>
    </p:spTree>
    <p:extLst>
      <p:ext uri="{BB962C8B-B14F-4D97-AF65-F5344CB8AC3E}">
        <p14:creationId xmlns:p14="http://schemas.microsoft.com/office/powerpoint/2010/main" val="418641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99B0D6-5CB4-8345-A0EB-F6FD3F958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476E26-A5A6-3E49-BD38-CD42C3677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zh-CN" sz="7200" dirty="0"/>
              <a:t>Question?</a:t>
            </a:r>
            <a:endParaRPr kumimoji="1" lang="zh-CN" altLang="en-US" sz="7200" dirty="0"/>
          </a:p>
        </p:txBody>
      </p:sp>
    </p:spTree>
    <p:extLst>
      <p:ext uri="{BB962C8B-B14F-4D97-AF65-F5344CB8AC3E}">
        <p14:creationId xmlns:p14="http://schemas.microsoft.com/office/powerpoint/2010/main" val="3504934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E83DC9-077F-444B-A68F-9BAF4FA11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7200" dirty="0"/>
              <a:t>Overview</a:t>
            </a:r>
            <a:endParaRPr kumimoji="1" lang="zh-CN" altLang="en-US" sz="7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78CCD3-29D4-7848-AD31-0118C9C1E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kumimoji="1" lang="en-US" altLang="zh-CN" sz="4000" dirty="0"/>
          </a:p>
          <a:p>
            <a:r>
              <a:rPr kumimoji="1" lang="en-US" altLang="zh-CN" sz="4000" dirty="0"/>
              <a:t>Introduction of Problem</a:t>
            </a:r>
          </a:p>
          <a:p>
            <a:r>
              <a:rPr kumimoji="1" lang="en-US" altLang="zh-CN" sz="4000" dirty="0"/>
              <a:t>Architecture</a:t>
            </a:r>
          </a:p>
          <a:p>
            <a:r>
              <a:rPr kumimoji="1" lang="en-US" altLang="zh-CN" sz="4000" dirty="0"/>
              <a:t>Modification</a:t>
            </a:r>
          </a:p>
          <a:p>
            <a:r>
              <a:rPr kumimoji="1" lang="en-US" altLang="zh-CN" sz="4000" dirty="0"/>
              <a:t>Experiment and Result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435373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31998-190D-A247-AFC0-EC2D3A6A3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Introduction of problem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579BCE-F208-EE4E-A8F1-873F231A9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" altLang="zh-CN" sz="2000"/>
              <a:t>Mask R-CNN is a conceptually simple, flexible, and general framework for object instance segmentation. This approach efficiently detects objects in an image while simultaneously generating a high-quality segmentation mask for each instance. </a:t>
            </a:r>
          </a:p>
        </p:txBody>
      </p:sp>
      <p:pic>
        <p:nvPicPr>
          <p:cNvPr id="4" name="内容占位符 4">
            <a:extLst>
              <a:ext uri="{FF2B5EF4-FFF2-40B4-BE49-F238E27FC236}">
                <a16:creationId xmlns:a16="http://schemas.microsoft.com/office/drawing/2014/main" id="{FE2FC96A-F1CE-A047-9B35-E52F15254B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8604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818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26CBE1-2338-0D43-B503-2771466C5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Architecture of Mask RCNN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855741AD-D93C-BB4A-81C3-02441183AB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249" y="2962832"/>
            <a:ext cx="6358911" cy="3079192"/>
          </a:xfr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3FE7A16-C5D4-3440-85CD-517383D75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5440" y="2724604"/>
            <a:ext cx="6358911" cy="331742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9D9CE3C-F12C-B340-90B2-59400D74436C}"/>
              </a:ext>
            </a:extLst>
          </p:cNvPr>
          <p:cNvSpPr/>
          <p:nvPr/>
        </p:nvSpPr>
        <p:spPr>
          <a:xfrm>
            <a:off x="2619632" y="4955058"/>
            <a:ext cx="271849" cy="4695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9301D71-A079-594D-B764-C41A2FB71DD1}"/>
              </a:ext>
            </a:extLst>
          </p:cNvPr>
          <p:cNvSpPr/>
          <p:nvPr/>
        </p:nvSpPr>
        <p:spPr>
          <a:xfrm>
            <a:off x="10070757" y="4139514"/>
            <a:ext cx="420129" cy="1729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B6C77BE-5156-2143-814C-453FC7C54B9C}"/>
              </a:ext>
            </a:extLst>
          </p:cNvPr>
          <p:cNvSpPr/>
          <p:nvPr/>
        </p:nvSpPr>
        <p:spPr>
          <a:xfrm>
            <a:off x="10070757" y="5346424"/>
            <a:ext cx="234778" cy="1770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90307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084D54-1601-854C-BB1E-A7EDD702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Architecture of Mask RCNN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55EF9BF-B103-DB4E-A4E4-AADA52A2EE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185" y="1825625"/>
            <a:ext cx="8723629" cy="4351338"/>
          </a:xfrm>
        </p:spPr>
      </p:pic>
    </p:spTree>
    <p:extLst>
      <p:ext uri="{BB962C8B-B14F-4D97-AF65-F5344CB8AC3E}">
        <p14:creationId xmlns:p14="http://schemas.microsoft.com/office/powerpoint/2010/main" val="2780390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7671AC-2967-8541-9CFA-86F0F8337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Region Propose Network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0ABE1F-E5DA-5C4A-9887-A4715CBDA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Data we feed into RPN is generated by FPN</a:t>
            </a:r>
          </a:p>
          <a:p>
            <a:r>
              <a:rPr kumimoji="1" lang="en-US" altLang="zh-CN" dirty="0"/>
              <a:t>2 losses, classification loss and regression</a:t>
            </a:r>
          </a:p>
          <a:p>
            <a:r>
              <a:rPr kumimoji="1" lang="en-US" altLang="zh-CN" dirty="0"/>
              <a:t>Bounding boxes have different size</a:t>
            </a:r>
          </a:p>
          <a:p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5DC1C80-C21B-7F43-913D-87D8118A22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93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05245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AC1D44-9346-B048-A582-2D382557F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Region Propose Network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4E67A5-7502-8C46-BB2C-3E109EDC8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2 losses, classification loss and regression loss</a:t>
            </a:r>
          </a:p>
          <a:p>
            <a:r>
              <a:rPr kumimoji="1" lang="en-US" altLang="zh-CN" dirty="0"/>
              <a:t>How does Faster RCNN propose a region containing object?</a:t>
            </a:r>
          </a:p>
          <a:p>
            <a:r>
              <a:rPr kumimoji="1" lang="en-US" altLang="zh-CN" dirty="0"/>
              <a:t>Bounding boxes have different size</a:t>
            </a:r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241404-43BC-C241-A1E8-62C701C314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64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662697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7580C5-92CB-024D-B985-3CAEC1192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Architecture of Fully Convolutional Network</a:t>
            </a:r>
            <a:endParaRPr kumimoji="1"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669E13D-F482-2845-A278-59A37136F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640" y="1825625"/>
            <a:ext cx="10444719" cy="4351338"/>
          </a:xfrm>
        </p:spPr>
      </p:pic>
    </p:spTree>
    <p:extLst>
      <p:ext uri="{BB962C8B-B14F-4D97-AF65-F5344CB8AC3E}">
        <p14:creationId xmlns:p14="http://schemas.microsoft.com/office/powerpoint/2010/main" val="745578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92FFD622-8D17-5B46-94E0-314DA7726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Modificaton</a:t>
            </a:r>
          </a:p>
        </p:txBody>
      </p:sp>
      <p:pic>
        <p:nvPicPr>
          <p:cNvPr id="20" name="图片 3">
            <a:extLst>
              <a:ext uri="{FF2B5EF4-FFF2-40B4-BE49-F238E27FC236}">
                <a16:creationId xmlns:a16="http://schemas.microsoft.com/office/drawing/2014/main" id="{EDE8E908-797C-9D48-8CF8-38FF6EFD56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0786" y="1825626"/>
            <a:ext cx="1006090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369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154</Words>
  <Application>Microsoft Macintosh PowerPoint</Application>
  <PresentationFormat>宽屏</PresentationFormat>
  <Paragraphs>31</Paragraphs>
  <Slides>15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Studying Mask R-CNN in a practical way</vt:lpstr>
      <vt:lpstr>Overview</vt:lpstr>
      <vt:lpstr>Introduction of problem</vt:lpstr>
      <vt:lpstr>Architecture of Mask RCNN</vt:lpstr>
      <vt:lpstr>Architecture of Mask RCNN</vt:lpstr>
      <vt:lpstr>Region Propose Network</vt:lpstr>
      <vt:lpstr>Region Propose Network</vt:lpstr>
      <vt:lpstr>Architecture of Fully Convolutional Network</vt:lpstr>
      <vt:lpstr>Modificaton</vt:lpstr>
      <vt:lpstr>Modificaton</vt:lpstr>
      <vt:lpstr>Experiment and Result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Review of Mask RCNN</dc:title>
  <dc:creator>Wang, Yuelun</dc:creator>
  <cp:lastModifiedBy>Wang, Yuelun</cp:lastModifiedBy>
  <cp:revision>4</cp:revision>
  <dcterms:created xsi:type="dcterms:W3CDTF">2019-05-03T23:08:34Z</dcterms:created>
  <dcterms:modified xsi:type="dcterms:W3CDTF">2019-05-03T23:39:40Z</dcterms:modified>
</cp:coreProperties>
</file>